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18"/>
  </p:notesMasterIdLst>
  <p:handoutMasterIdLst>
    <p:handoutMasterId r:id="rId19"/>
  </p:handoutMasterIdLst>
  <p:sldIdLst>
    <p:sldId id="332" r:id="rId5"/>
    <p:sldId id="333" r:id="rId6"/>
    <p:sldId id="323" r:id="rId7"/>
    <p:sldId id="326" r:id="rId8"/>
    <p:sldId id="334" r:id="rId9"/>
    <p:sldId id="335" r:id="rId10"/>
    <p:sldId id="330" r:id="rId11"/>
    <p:sldId id="336" r:id="rId12"/>
    <p:sldId id="337" r:id="rId13"/>
    <p:sldId id="338" r:id="rId14"/>
    <p:sldId id="331" r:id="rId15"/>
    <p:sldId id="339" r:id="rId16"/>
    <p:sldId id="340" r:id="rId17"/>
  </p:sldIdLst>
  <p:sldSz cx="12188825"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4030">
          <p15:clr>
            <a:srgbClr val="A4A3A4"/>
          </p15:clr>
        </p15:guide>
        <p15:guide id="3" orient="horz" pos="1200">
          <p15:clr>
            <a:srgbClr val="A4A3A4"/>
          </p15:clr>
        </p15:guide>
        <p15:guide id="4" orient="horz" pos="1008">
          <p15:clr>
            <a:srgbClr val="A4A3A4"/>
          </p15:clr>
        </p15:guide>
        <p15:guide id="5" orient="horz" pos="3792">
          <p15:clr>
            <a:srgbClr val="A4A3A4"/>
          </p15:clr>
        </p15:guide>
        <p15:guide id="6" orient="horz">
          <p15:clr>
            <a:srgbClr val="A4A3A4"/>
          </p15:clr>
        </p15:guide>
        <p15:guide id="7" orient="horz" pos="3360">
          <p15:clr>
            <a:srgbClr val="A4A3A4"/>
          </p15:clr>
        </p15:guide>
        <p15:guide id="8" orient="horz" pos="3312">
          <p15:clr>
            <a:srgbClr val="A4A3A4"/>
          </p15:clr>
        </p15:guide>
        <p15:guide id="9" orient="horz" pos="240">
          <p15:clr>
            <a:srgbClr val="A4A3A4"/>
          </p15:clr>
        </p15:guide>
        <p15:guide id="10" orient="horz" pos="432">
          <p15:clr>
            <a:srgbClr val="A4A3A4"/>
          </p15:clr>
        </p15:guide>
        <p15:guide id="11" orient="horz" pos="2784">
          <p15:clr>
            <a:srgbClr val="A4A3A4"/>
          </p15:clr>
        </p15:guide>
        <p15:guide id="12" pos="3839">
          <p15:clr>
            <a:srgbClr val="A4A3A4"/>
          </p15:clr>
        </p15:guide>
        <p15:guide id="13" pos="959">
          <p15:clr>
            <a:srgbClr val="A4A3A4"/>
          </p15:clr>
        </p15:guide>
        <p15:guide id="14" pos="6143">
          <p15:clr>
            <a:srgbClr val="A4A3A4"/>
          </p15:clr>
        </p15:guide>
        <p15:guide id="15" pos="1247">
          <p15:clr>
            <a:srgbClr val="A4A3A4"/>
          </p15:clr>
        </p15:guide>
        <p15:guide id="16" pos="7007">
          <p15:clr>
            <a:srgbClr val="A4A3A4"/>
          </p15:clr>
        </p15:guide>
        <p15:guide id="17" pos="5855">
          <p15:clr>
            <a:srgbClr val="A4A3A4"/>
          </p15:clr>
        </p15:guide>
        <p15:guide id="18" pos="671">
          <p15:clr>
            <a:srgbClr val="A4A3A4"/>
          </p15:clr>
        </p15:guide>
        <p15:guide id="19" pos="7151">
          <p15:clr>
            <a:srgbClr val="A4A3A4"/>
          </p15:clr>
        </p15:guide>
        <p15:guide id="20" pos="311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12" autoAdjust="0"/>
    <p:restoredTop sz="94581" autoAdjust="0"/>
  </p:normalViewPr>
  <p:slideViewPr>
    <p:cSldViewPr showGuides="1">
      <p:cViewPr>
        <p:scale>
          <a:sx n="97" d="100"/>
          <a:sy n="97" d="100"/>
        </p:scale>
        <p:origin x="78" y="420"/>
      </p:cViewPr>
      <p:guideLst>
        <p:guide orient="horz" pos="2160"/>
        <p:guide orient="horz" pos="4030"/>
        <p:guide orient="horz" pos="1200"/>
        <p:guide orient="horz" pos="1008"/>
        <p:guide orient="horz" pos="3792"/>
        <p:guide orient="horz"/>
        <p:guide orient="horz" pos="3360"/>
        <p:guide orient="horz" pos="3312"/>
        <p:guide orient="horz" pos="240"/>
        <p:guide orient="horz" pos="432"/>
        <p:guide orient="horz" pos="2784"/>
        <p:guide pos="3839"/>
        <p:guide pos="959"/>
        <p:guide pos="6143"/>
        <p:guide pos="1247"/>
        <p:guide pos="7007"/>
        <p:guide pos="5855"/>
        <p:guide pos="671"/>
        <p:guide pos="7151"/>
        <p:guide pos="3119"/>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79" d="100"/>
          <a:sy n="79" d="100"/>
        </p:scale>
        <p:origin x="2496"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088EAF-6ECA-4616-85EF-35AA19C641F3}" type="datetimeFigureOut">
              <a:rPr lang="en-US"/>
              <a:t>4/1/2023</a:t>
            </a:fld>
            <a:endParaRPr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9F912AB-2776-42F2-A957-313FC7EFEDB9}" type="slidenum">
              <a:rPr/>
              <a:t>‹#›</a:t>
            </a:fld>
            <a:endParaRPr dirty="0"/>
          </a:p>
        </p:txBody>
      </p:sp>
    </p:spTree>
    <p:extLst>
      <p:ext uri="{BB962C8B-B14F-4D97-AF65-F5344CB8AC3E}">
        <p14:creationId xmlns:p14="http://schemas.microsoft.com/office/powerpoint/2010/main" val="3932065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BD2D7A-D230-4F91-BD59-0A39C2703BA8}" type="datetimeFigureOut">
              <a:rPr lang="en-US"/>
              <a:t>4/1/2023</a:t>
            </a:fld>
            <a:endParaRPr dirty="0"/>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3199CD-3E1B-4AE6-990F-76F925F5EA9F}" type="slidenum">
              <a:rPr/>
              <a:t>‹#›</a:t>
            </a:fld>
            <a:endParaRPr dirty="0"/>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ltGray">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1828800"/>
            <a:ext cx="8229600" cy="2895600"/>
          </a:xfrm>
        </p:spPr>
        <p:txBody>
          <a:bodyPr anchor="b">
            <a:normAutofit/>
          </a:bodyPr>
          <a:lstStyle>
            <a:lvl1pPr>
              <a:lnSpc>
                <a:spcPct val="80000"/>
              </a:lnSpc>
              <a:defRPr sz="6600" b="1" cap="none" spc="0">
                <a:ln w="9525">
                  <a:noFill/>
                  <a:prstDash val="solid"/>
                </a:ln>
                <a:solidFill>
                  <a:schemeClr val="tx1"/>
                </a:solidFill>
                <a:effectLst/>
              </a:defRPr>
            </a:lvl1pPr>
          </a:lstStyle>
          <a:p>
            <a:r>
              <a:rPr lang="en-US"/>
              <a:t>Click to edit Master title style</a:t>
            </a:r>
            <a:endParaRPr dirty="0"/>
          </a:p>
        </p:txBody>
      </p:sp>
      <p:sp>
        <p:nvSpPr>
          <p:cNvPr id="3" name="Subtitle 2"/>
          <p:cNvSpPr>
            <a:spLocks noGrp="1"/>
          </p:cNvSpPr>
          <p:nvPr>
            <p:ph type="subTitle" idx="1"/>
          </p:nvPr>
        </p:nvSpPr>
        <p:spPr>
          <a:xfrm>
            <a:off x="1065213" y="4800600"/>
            <a:ext cx="8229600" cy="1219200"/>
          </a:xfrm>
        </p:spPr>
        <p:txBody>
          <a:bodyPr>
            <a:normAutofit/>
          </a:bodyPr>
          <a:lstStyle>
            <a:lvl1pPr marL="0" indent="0" algn="l">
              <a:spcBef>
                <a:spcPts val="0"/>
              </a:spcBef>
              <a:buNone/>
              <a:defRPr sz="2000" b="1" cap="all" spc="20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7" name="Date Placeholder 6"/>
          <p:cNvSpPr>
            <a:spLocks noGrp="1"/>
          </p:cNvSpPr>
          <p:nvPr>
            <p:ph type="dt" sz="half" idx="10"/>
          </p:nvPr>
        </p:nvSpPr>
        <p:spPr/>
        <p:txBody>
          <a:bodyPr/>
          <a:lstStyle>
            <a:lvl1pPr>
              <a:defRPr sz="1100"/>
            </a:lvl1pPr>
          </a:lstStyle>
          <a:p>
            <a:fld id="{1D2498CD-A622-4ACC-98D8-8365C1B868F0}" type="datetime1">
              <a:rPr lang="en-US" smtClean="0"/>
              <a:pPr/>
              <a:t>4/1/2023</a:t>
            </a:fld>
            <a:endParaRPr lang="en-US" dirty="0"/>
          </a:p>
        </p:txBody>
      </p:sp>
      <p:sp>
        <p:nvSpPr>
          <p:cNvPr id="8" name="Footer Placeholder 7"/>
          <p:cNvSpPr>
            <a:spLocks noGrp="1"/>
          </p:cNvSpPr>
          <p:nvPr>
            <p:ph type="ftr" sz="quarter" idx="11"/>
          </p:nvPr>
        </p:nvSpPr>
        <p:spPr/>
        <p:txBody>
          <a:bodyPr/>
          <a:lstStyle>
            <a:lvl1pPr>
              <a:defRPr sz="1100"/>
            </a:lvl1pPr>
          </a:lstStyle>
          <a:p>
            <a:r>
              <a:rPr lang="en-US" dirty="0"/>
              <a:t>Add a footer</a:t>
            </a:r>
          </a:p>
        </p:txBody>
      </p:sp>
      <p:sp>
        <p:nvSpPr>
          <p:cNvPr id="9" name="Slide Number Placeholder 8"/>
          <p:cNvSpPr>
            <a:spLocks noGrp="1"/>
          </p:cNvSpPr>
          <p:nvPr>
            <p:ph type="sldNum" sz="quarter" idx="12"/>
          </p:nvPr>
        </p:nvSpPr>
        <p:spPr/>
        <p:txBody>
          <a:bodyPr/>
          <a:lstStyle>
            <a:lvl1pPr>
              <a:defRPr sz="1100"/>
            </a:lvl1pPr>
          </a:lstStyle>
          <a:p>
            <a:fld id="{2A013F82-EE5E-44EE-A61D-E31C6657F26F}" type="slidenum">
              <a:rPr lang="en-US" smtClean="0"/>
              <a:pPr/>
              <a:t>‹#›</a:t>
            </a:fld>
            <a:endParaRPr lang="en-US" dirty="0"/>
          </a:p>
        </p:txBody>
      </p:sp>
    </p:spTree>
    <p:extLst>
      <p:ext uri="{BB962C8B-B14F-4D97-AF65-F5344CB8AC3E}">
        <p14:creationId xmlns:p14="http://schemas.microsoft.com/office/powerpoint/2010/main" val="1467807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1CEBF3DB-CE40-42F4-BAF4-5D73D1160093}" type="datetime1">
              <a:rPr lang="en-US" smtClean="0"/>
              <a:t>4/1/2023</a:t>
            </a:fld>
            <a:endParaRPr lang="en-US" dirty="0"/>
          </a:p>
        </p:txBody>
      </p:sp>
      <p:sp>
        <p:nvSpPr>
          <p:cNvPr id="6" name="Slide Number Placeholder 5"/>
          <p:cNvSpPr>
            <a:spLocks noGrp="1"/>
          </p:cNvSpPr>
          <p:nvPr>
            <p:ph type="sldNum" sz="quarter" idx="12"/>
          </p:nvPr>
        </p:nvSpPr>
        <p:spPr/>
        <p:txBody>
          <a:bodyPr/>
          <a:lstStyle/>
          <a:p>
            <a:fld id="{2A013F82-EE5E-44EE-A61D-E31C6657F26F}" type="slidenum">
              <a:rPr lang="en-US" smtClean="0"/>
              <a:t>‹#›</a:t>
            </a:fld>
            <a:endParaRPr lang="en-US" dirty="0"/>
          </a:p>
        </p:txBody>
      </p:sp>
    </p:spTree>
    <p:extLst>
      <p:ext uri="{BB962C8B-B14F-4D97-AF65-F5344CB8AC3E}">
        <p14:creationId xmlns:p14="http://schemas.microsoft.com/office/powerpoint/2010/main" val="2938807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59614" y="2514600"/>
            <a:ext cx="8692399" cy="2819400"/>
          </a:xfrm>
        </p:spPr>
        <p:txBody>
          <a:bodyPr anchor="b">
            <a:normAutofit/>
          </a:bodyPr>
          <a:lstStyle>
            <a:lvl1pPr algn="l">
              <a:lnSpc>
                <a:spcPct val="80000"/>
              </a:lnSpc>
              <a:defRPr sz="4800" b="0" cap="none" baseline="0">
                <a:effectLst/>
              </a:defRPr>
            </a:lvl1pPr>
          </a:lstStyle>
          <a:p>
            <a:r>
              <a:rPr lang="en-US"/>
              <a:t>Click to edit Master title style</a:t>
            </a:r>
            <a:endParaRPr dirty="0"/>
          </a:p>
        </p:txBody>
      </p:sp>
      <p:sp>
        <p:nvSpPr>
          <p:cNvPr id="3" name="Text Placeholder 2"/>
          <p:cNvSpPr>
            <a:spLocks noGrp="1"/>
          </p:cNvSpPr>
          <p:nvPr>
            <p:ph type="body" idx="1"/>
          </p:nvPr>
        </p:nvSpPr>
        <p:spPr>
          <a:xfrm>
            <a:off x="1065213" y="5410200"/>
            <a:ext cx="8687333" cy="609601"/>
          </a:xfrm>
        </p:spPr>
        <p:txBody>
          <a:bodyPr anchor="t">
            <a:normAutofit/>
          </a:bodyPr>
          <a:lstStyle>
            <a:lvl1pPr marL="0" indent="0">
              <a:spcBef>
                <a:spcPts val="0"/>
              </a:spcBef>
              <a:buNone/>
              <a:defRPr sz="2000" cap="all" spc="200" baseline="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23ECA6E5-33C6-44C3-9324-1BC5DF93F43F}" type="datetime1">
              <a:rPr lang="en-US" smtClean="0"/>
              <a:t>4/1/2023</a:t>
            </a:fld>
            <a:endParaRPr lang="en-US" dirty="0"/>
          </a:p>
        </p:txBody>
      </p:sp>
      <p:sp>
        <p:nvSpPr>
          <p:cNvPr id="6" name="Slide Number Placeholder 5"/>
          <p:cNvSpPr>
            <a:spLocks noGrp="1"/>
          </p:cNvSpPr>
          <p:nvPr>
            <p:ph type="sldNum" sz="quarter" idx="12"/>
          </p:nvPr>
        </p:nvSpPr>
        <p:spPr/>
        <p:txBody>
          <a:bodyPr/>
          <a:lstStyle/>
          <a:p>
            <a:fld id="{2A013F82-EE5E-44EE-A61D-E31C6657F26F}" type="slidenum">
              <a:rPr lang="en-US" smtClean="0"/>
              <a:t>‹#›</a:t>
            </a:fld>
            <a:endParaRPr lang="en-US" dirty="0"/>
          </a:p>
        </p:txBody>
      </p:sp>
    </p:spTree>
    <p:extLst>
      <p:ext uri="{BB962C8B-B14F-4D97-AF65-F5344CB8AC3E}">
        <p14:creationId xmlns:p14="http://schemas.microsoft.com/office/powerpoint/2010/main" val="1699672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22412" y="381000"/>
            <a:ext cx="9144002" cy="1371600"/>
          </a:xfrm>
        </p:spPr>
        <p:txBody>
          <a:bodyPr/>
          <a:lstStyle/>
          <a:p>
            <a:r>
              <a:rPr lang="en-US"/>
              <a:t>Click to edit Master title style</a:t>
            </a:r>
            <a:endParaRPr/>
          </a:p>
        </p:txBody>
      </p:sp>
      <p:sp>
        <p:nvSpPr>
          <p:cNvPr id="3" name="Content Placeholder 2"/>
          <p:cNvSpPr>
            <a:spLocks noGrp="1"/>
          </p:cNvSpPr>
          <p:nvPr>
            <p:ph sz="half" idx="1"/>
          </p:nvPr>
        </p:nvSpPr>
        <p:spPr>
          <a:xfrm>
            <a:off x="1504781" y="1905001"/>
            <a:ext cx="4419599"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29183" y="1905001"/>
            <a:ext cx="4419600"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09C9C1D9-07E1-4387-AF34-89EE2802766D}" type="datetime1">
              <a:rPr lang="en-US" smtClean="0"/>
              <a:t>4/1/2023</a:t>
            </a:fld>
            <a:endParaRPr lang="en-US" dirty="0"/>
          </a:p>
        </p:txBody>
      </p:sp>
      <p:sp>
        <p:nvSpPr>
          <p:cNvPr id="7" name="Slide Number Placeholder 6"/>
          <p:cNvSpPr>
            <a:spLocks noGrp="1"/>
          </p:cNvSpPr>
          <p:nvPr>
            <p:ph type="sldNum" sz="quarter" idx="12"/>
          </p:nvPr>
        </p:nvSpPr>
        <p:spPr/>
        <p:txBody>
          <a:bodyPr/>
          <a:lstStyle/>
          <a:p>
            <a:fld id="{2A013F82-EE5E-44EE-A61D-E31C6657F26F}" type="slidenum">
              <a:rPr lang="en-US" smtClean="0"/>
              <a:t>‹#›</a:t>
            </a:fld>
            <a:endParaRPr lang="en-US" dirty="0"/>
          </a:p>
        </p:txBody>
      </p:sp>
    </p:spTree>
    <p:extLst>
      <p:ext uri="{BB962C8B-B14F-4D97-AF65-F5344CB8AC3E}">
        <p14:creationId xmlns:p14="http://schemas.microsoft.com/office/powerpoint/2010/main" val="3461894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22412" y="381000"/>
            <a:ext cx="9144002" cy="1371600"/>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22411" y="1905000"/>
            <a:ext cx="441655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2411" y="2743201"/>
            <a:ext cx="441655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49861" y="1905000"/>
            <a:ext cx="441655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49861" y="2743201"/>
            <a:ext cx="441655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0769E85B-B39A-43E9-82DE-E3279D984288}" type="datetime1">
              <a:rPr lang="en-US" smtClean="0"/>
              <a:t>4/1/2023</a:t>
            </a:fld>
            <a:endParaRPr lang="en-US" dirty="0"/>
          </a:p>
        </p:txBody>
      </p:sp>
      <p:sp>
        <p:nvSpPr>
          <p:cNvPr id="9" name="Slide Number Placeholder 8"/>
          <p:cNvSpPr>
            <a:spLocks noGrp="1"/>
          </p:cNvSpPr>
          <p:nvPr>
            <p:ph type="sldNum" sz="quarter" idx="12"/>
          </p:nvPr>
        </p:nvSpPr>
        <p:spPr/>
        <p:txBody>
          <a:bodyPr/>
          <a:lstStyle/>
          <a:p>
            <a:fld id="{2A013F82-EE5E-44EE-A61D-E31C6657F26F}" type="slidenum">
              <a:rPr lang="en-US" smtClean="0"/>
              <a:t>‹#›</a:t>
            </a:fld>
            <a:endParaRPr lang="en-US" dirty="0"/>
          </a:p>
        </p:txBody>
      </p:sp>
    </p:spTree>
    <p:extLst>
      <p:ext uri="{BB962C8B-B14F-4D97-AF65-F5344CB8AC3E}">
        <p14:creationId xmlns:p14="http://schemas.microsoft.com/office/powerpoint/2010/main" val="1811993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dirty="0"/>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D0270C95-D35D-47FC-816D-E56328637043}" type="datetime1">
              <a:rPr lang="en-US" smtClean="0"/>
              <a:t>4/1/2023</a:t>
            </a:fld>
            <a:endParaRPr lang="en-US" dirty="0"/>
          </a:p>
        </p:txBody>
      </p:sp>
      <p:sp>
        <p:nvSpPr>
          <p:cNvPr id="5" name="Slide Number Placeholder 4"/>
          <p:cNvSpPr>
            <a:spLocks noGrp="1"/>
          </p:cNvSpPr>
          <p:nvPr>
            <p:ph type="sldNum" sz="quarter" idx="12"/>
          </p:nvPr>
        </p:nvSpPr>
        <p:spPr/>
        <p:txBody>
          <a:bodyPr/>
          <a:lstStyle/>
          <a:p>
            <a:fld id="{2A013F82-EE5E-44EE-A61D-E31C6657F26F}" type="slidenum">
              <a:rPr lang="en-US" smtClean="0"/>
              <a:t>‹#›</a:t>
            </a:fld>
            <a:endParaRPr lang="en-US" dirty="0"/>
          </a:p>
        </p:txBody>
      </p:sp>
    </p:spTree>
    <p:extLst>
      <p:ext uri="{BB962C8B-B14F-4D97-AF65-F5344CB8AC3E}">
        <p14:creationId xmlns:p14="http://schemas.microsoft.com/office/powerpoint/2010/main" val="1054585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151163A7-695C-4C09-B334-6924060F5B71}" type="datetime1">
              <a:rPr lang="en-US" smtClean="0"/>
              <a:t>4/1/2023</a:t>
            </a:fld>
            <a:endParaRPr lang="en-US" dirty="0"/>
          </a:p>
        </p:txBody>
      </p:sp>
      <p:sp>
        <p:nvSpPr>
          <p:cNvPr id="4" name="Slide Number Placeholder 3"/>
          <p:cNvSpPr>
            <a:spLocks noGrp="1"/>
          </p:cNvSpPr>
          <p:nvPr>
            <p:ph type="sldNum" sz="quarter" idx="12"/>
          </p:nvPr>
        </p:nvSpPr>
        <p:spPr/>
        <p:txBody>
          <a:bodyPr/>
          <a:lstStyle/>
          <a:p>
            <a:fld id="{2A013F82-EE5E-44EE-A61D-E31C6657F26F}" type="slidenum">
              <a:rPr lang="en-US" smtClean="0"/>
              <a:t>‹#›</a:t>
            </a:fld>
            <a:endParaRPr lang="en-US" dirty="0"/>
          </a:p>
        </p:txBody>
      </p:sp>
    </p:spTree>
    <p:extLst>
      <p:ext uri="{BB962C8B-B14F-4D97-AF65-F5344CB8AC3E}">
        <p14:creationId xmlns:p14="http://schemas.microsoft.com/office/powerpoint/2010/main" val="30849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55604" y="1905000"/>
            <a:ext cx="3596607" cy="2667000"/>
          </a:xfrm>
        </p:spPr>
        <p:txBody>
          <a:bodyPr anchor="b">
            <a:noAutofit/>
          </a:bodyPr>
          <a:lstStyle>
            <a:lvl1pPr algn="l">
              <a:lnSpc>
                <a:spcPct val="90000"/>
              </a:lnSpc>
              <a:defRPr sz="3600" b="0" baseline="0">
                <a:solidFill>
                  <a:schemeClr val="tx1"/>
                </a:solidFill>
              </a:defRPr>
            </a:lvl1pPr>
          </a:lstStyle>
          <a:p>
            <a:r>
              <a:rPr lang="en-US"/>
              <a:t>Click to edit Master title style</a:t>
            </a:r>
            <a:endParaRPr/>
          </a:p>
        </p:txBody>
      </p:sp>
      <p:sp>
        <p:nvSpPr>
          <p:cNvPr id="3" name="Content Placeholder 2"/>
          <p:cNvSpPr>
            <a:spLocks noGrp="1"/>
          </p:cNvSpPr>
          <p:nvPr>
            <p:ph idx="1"/>
          </p:nvPr>
        </p:nvSpPr>
        <p:spPr>
          <a:xfrm>
            <a:off x="4951414" y="685800"/>
            <a:ext cx="6400800" cy="53340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065213" y="4648200"/>
            <a:ext cx="3581399"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FC5B6D02-49B3-41C1-9893-391F698AE757}" type="datetime1">
              <a:rPr lang="en-US" smtClean="0"/>
              <a:t>4/1/2023</a:t>
            </a:fld>
            <a:endParaRPr lang="en-US" dirty="0"/>
          </a:p>
        </p:txBody>
      </p:sp>
      <p:sp>
        <p:nvSpPr>
          <p:cNvPr id="7" name="Slide Number Placeholder 6"/>
          <p:cNvSpPr>
            <a:spLocks noGrp="1"/>
          </p:cNvSpPr>
          <p:nvPr>
            <p:ph type="sldNum" sz="quarter" idx="12"/>
          </p:nvPr>
        </p:nvSpPr>
        <p:spPr/>
        <p:txBody>
          <a:bodyPr/>
          <a:lstStyle/>
          <a:p>
            <a:fld id="{2A013F82-EE5E-44EE-A61D-E31C6657F26F}" type="slidenum">
              <a:rPr lang="en-US" smtClean="0"/>
              <a:t>‹#›</a:t>
            </a:fld>
            <a:endParaRPr lang="en-US" dirty="0"/>
          </a:p>
        </p:txBody>
      </p:sp>
    </p:spTree>
    <p:extLst>
      <p:ext uri="{BB962C8B-B14F-4D97-AF65-F5344CB8AC3E}">
        <p14:creationId xmlns:p14="http://schemas.microsoft.com/office/powerpoint/2010/main" val="465569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55604" y="1905000"/>
            <a:ext cx="3596607" cy="2667000"/>
          </a:xfrm>
        </p:spPr>
        <p:txBody>
          <a:bodyPr anchor="b">
            <a:normAutofit/>
          </a:bodyPr>
          <a:lstStyle>
            <a:lvl1pPr algn="l">
              <a:lnSpc>
                <a:spcPct val="90000"/>
              </a:lnSpc>
              <a:defRPr sz="3600" b="0" i="0" baseline="0">
                <a:solidFill>
                  <a:schemeClr val="tx1"/>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4951414" y="685800"/>
            <a:ext cx="6400799" cy="5334000"/>
          </a:xfrm>
          <a:solidFill>
            <a:schemeClr val="bg2"/>
          </a:solidFill>
          <a:ln w="76200">
            <a:solidFill>
              <a:schemeClr val="tx1"/>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ext Placeholder 3"/>
          <p:cNvSpPr>
            <a:spLocks noGrp="1"/>
          </p:cNvSpPr>
          <p:nvPr>
            <p:ph type="body" sz="half" idx="2"/>
          </p:nvPr>
        </p:nvSpPr>
        <p:spPr>
          <a:xfrm>
            <a:off x="1065213" y="4648200"/>
            <a:ext cx="3581399"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7D91AC91-90B4-40B7-917F-BAE86E369F96}" type="datetime1">
              <a:rPr lang="en-US" smtClean="0"/>
              <a:t>4/1/2023</a:t>
            </a:fld>
            <a:endParaRPr lang="en-US" dirty="0"/>
          </a:p>
        </p:txBody>
      </p:sp>
      <p:sp>
        <p:nvSpPr>
          <p:cNvPr id="7" name="Slide Number Placeholder 6"/>
          <p:cNvSpPr>
            <a:spLocks noGrp="1"/>
          </p:cNvSpPr>
          <p:nvPr>
            <p:ph type="sldNum" sz="quarter" idx="12"/>
          </p:nvPr>
        </p:nvSpPr>
        <p:spPr/>
        <p:txBody>
          <a:bodyPr/>
          <a:lstStyle/>
          <a:p>
            <a:fld id="{2A013F82-EE5E-44EE-A61D-E31C6657F26F}" type="slidenum">
              <a:rPr lang="en-US" smtClean="0"/>
              <a:pPr/>
              <a:t>‹#›</a:t>
            </a:fld>
            <a:endParaRPr lang="en-US" dirty="0"/>
          </a:p>
        </p:txBody>
      </p:sp>
    </p:spTree>
    <p:extLst>
      <p:ext uri="{BB962C8B-B14F-4D97-AF65-F5344CB8AC3E}">
        <p14:creationId xmlns:p14="http://schemas.microsoft.com/office/powerpoint/2010/main" val="85115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6EB2CF6B-193C-4CEB-9860-F1C5F0818FA3}" type="datetime1">
              <a:rPr lang="en-US" smtClean="0"/>
              <a:t>4/1/2023</a:t>
            </a:fld>
            <a:endParaRPr lang="en-US" dirty="0"/>
          </a:p>
        </p:txBody>
      </p:sp>
      <p:sp>
        <p:nvSpPr>
          <p:cNvPr id="6" name="Slide Number Placeholder 5"/>
          <p:cNvSpPr>
            <a:spLocks noGrp="1"/>
          </p:cNvSpPr>
          <p:nvPr>
            <p:ph type="sldNum" sz="quarter" idx="12"/>
          </p:nvPr>
        </p:nvSpPr>
        <p:spPr/>
        <p:txBody>
          <a:bodyPr/>
          <a:lstStyle/>
          <a:p>
            <a:fld id="{2A013F82-EE5E-44EE-A61D-E31C6657F26F}" type="slidenum">
              <a:rPr lang="en-US" smtClean="0"/>
              <a:t>‹#›</a:t>
            </a:fld>
            <a:endParaRPr lang="en-US" dirty="0"/>
          </a:p>
        </p:txBody>
      </p:sp>
    </p:spTree>
    <p:extLst>
      <p:ext uri="{BB962C8B-B14F-4D97-AF65-F5344CB8AC3E}">
        <p14:creationId xmlns:p14="http://schemas.microsoft.com/office/powerpoint/2010/main" val="3413959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2412" y="381001"/>
            <a:ext cx="1524001" cy="5638800"/>
          </a:xfrm>
        </p:spPr>
        <p:txBody>
          <a:bodyPr vert="eaVert"/>
          <a:lstStyle/>
          <a:p>
            <a:r>
              <a:rPr lang="en-US"/>
              <a:t>Click to edit Master title style</a:t>
            </a:r>
            <a:endParaRPr dirty="0"/>
          </a:p>
        </p:txBody>
      </p:sp>
      <p:sp>
        <p:nvSpPr>
          <p:cNvPr id="3" name="Vertical Text Placeholder 2"/>
          <p:cNvSpPr>
            <a:spLocks noGrp="1"/>
          </p:cNvSpPr>
          <p:nvPr>
            <p:ph type="body" orient="vert" idx="1"/>
          </p:nvPr>
        </p:nvSpPr>
        <p:spPr>
          <a:xfrm>
            <a:off x="1522412" y="381001"/>
            <a:ext cx="7391399"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856CBC3-4EDC-4C84-BDD0-15F2AD890B92}" type="datetime1">
              <a:rPr lang="en-US" smtClean="0"/>
              <a:t>4/1/2023</a:t>
            </a:fld>
            <a:endParaRPr lang="en-US" dirty="0"/>
          </a:p>
        </p:txBody>
      </p:sp>
      <p:sp>
        <p:nvSpPr>
          <p:cNvPr id="6" name="Slide Number Placeholder 5"/>
          <p:cNvSpPr>
            <a:spLocks noGrp="1"/>
          </p:cNvSpPr>
          <p:nvPr>
            <p:ph type="sldNum" sz="quarter" idx="12"/>
          </p:nvPr>
        </p:nvSpPr>
        <p:spPr/>
        <p:txBody>
          <a:bodyPr/>
          <a:lstStyle/>
          <a:p>
            <a:fld id="{2A013F82-EE5E-44EE-A61D-E31C6657F26F}" type="slidenum">
              <a:rPr lang="en-US" smtClean="0"/>
              <a:t>‹#›</a:t>
            </a:fld>
            <a:endParaRPr lang="en-US" dirty="0"/>
          </a:p>
        </p:txBody>
      </p:sp>
    </p:spTree>
    <p:extLst>
      <p:ext uri="{BB962C8B-B14F-4D97-AF65-F5344CB8AC3E}">
        <p14:creationId xmlns:p14="http://schemas.microsoft.com/office/powerpoint/2010/main" val="689305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invGray">
      <p:bgPr>
        <a:blipFill dpi="0" rotWithShape="1">
          <a:blip r:embed="rId13">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3" y="381000"/>
            <a:ext cx="9144001" cy="1371600"/>
          </a:xfrm>
          <a:prstGeom prst="rect">
            <a:avLst/>
          </a:prstGeom>
          <a:ln>
            <a:noFill/>
          </a:ln>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522413" y="1904999"/>
            <a:ext cx="9134391"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1522413" y="6400800"/>
            <a:ext cx="6553199" cy="276228"/>
          </a:xfrm>
          <a:prstGeom prst="rect">
            <a:avLst/>
          </a:prstGeom>
        </p:spPr>
        <p:txBody>
          <a:bodyPr vert="horz" lIns="91440" tIns="45720" rIns="91440" bIns="45720" rtlCol="0" anchor="ctr"/>
          <a:lstStyle>
            <a:lvl1pPr algn="l">
              <a:defRPr sz="1100">
                <a:solidFill>
                  <a:schemeClr val="tx1">
                    <a:tint val="75000"/>
                  </a:schemeClr>
                </a:solidFill>
              </a:defRPr>
            </a:lvl1pPr>
          </a:lstStyle>
          <a:p>
            <a:r>
              <a:rPr lang="en-US" dirty="0"/>
              <a:t>Add a footer</a:t>
            </a:r>
          </a:p>
        </p:txBody>
      </p:sp>
      <p:sp>
        <p:nvSpPr>
          <p:cNvPr id="4" name="Date Placeholder 3"/>
          <p:cNvSpPr>
            <a:spLocks noGrp="1"/>
          </p:cNvSpPr>
          <p:nvPr>
            <p:ph type="dt" sz="half" idx="2"/>
          </p:nvPr>
        </p:nvSpPr>
        <p:spPr>
          <a:xfrm>
            <a:off x="8226422" y="6400800"/>
            <a:ext cx="1449389" cy="276228"/>
          </a:xfrm>
          <a:prstGeom prst="rect">
            <a:avLst/>
          </a:prstGeom>
        </p:spPr>
        <p:txBody>
          <a:bodyPr vert="horz" lIns="91440" tIns="45720" rIns="91440" bIns="45720" rtlCol="0" anchor="ctr"/>
          <a:lstStyle>
            <a:lvl1pPr algn="r">
              <a:defRPr sz="1100">
                <a:solidFill>
                  <a:schemeClr val="tx1">
                    <a:tint val="75000"/>
                  </a:schemeClr>
                </a:solidFill>
              </a:defRPr>
            </a:lvl1pPr>
          </a:lstStyle>
          <a:p>
            <a:fld id="{BB4AB525-F3F4-481A-B8D5-B732FA9EB082}" type="datetime1">
              <a:rPr lang="en-US" smtClean="0"/>
              <a:pPr/>
              <a:t>4/1/2023</a:t>
            </a:fld>
            <a:endParaRPr lang="en-US" dirty="0"/>
          </a:p>
        </p:txBody>
      </p:sp>
      <p:sp>
        <p:nvSpPr>
          <p:cNvPr id="6" name="Slide Number Placeholder 5"/>
          <p:cNvSpPr>
            <a:spLocks noGrp="1"/>
          </p:cNvSpPr>
          <p:nvPr>
            <p:ph type="sldNum" sz="quarter" idx="4"/>
          </p:nvPr>
        </p:nvSpPr>
        <p:spPr>
          <a:xfrm>
            <a:off x="9828211" y="6400800"/>
            <a:ext cx="838201" cy="276228"/>
          </a:xfrm>
          <a:prstGeom prst="rect">
            <a:avLst/>
          </a:prstGeom>
        </p:spPr>
        <p:txBody>
          <a:bodyPr vert="horz" lIns="91440" tIns="45720" rIns="91440" bIns="45720" rtlCol="0" anchor="ctr"/>
          <a:lstStyle>
            <a:lvl1pPr algn="r">
              <a:defRPr sz="1100">
                <a:solidFill>
                  <a:schemeClr val="tx1">
                    <a:tint val="75000"/>
                  </a:schemeClr>
                </a:solidFill>
              </a:defRPr>
            </a:lvl1pPr>
          </a:lstStyle>
          <a:p>
            <a:fld id="{2A013F82-EE5E-44EE-A61D-E31C6657F26F}" type="slidenum">
              <a:rPr lang="en-US" smtClean="0"/>
              <a:pPr/>
              <a:t>‹#›</a:t>
            </a:fld>
            <a:endParaRPr lang="en-US" dirty="0"/>
          </a:p>
        </p:txBody>
      </p:sp>
    </p:spTree>
    <p:extLst>
      <p:ext uri="{BB962C8B-B14F-4D97-AF65-F5344CB8AC3E}">
        <p14:creationId xmlns:p14="http://schemas.microsoft.com/office/powerpoint/2010/main" val="2445344209"/>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600" b="1" kern="1200" cap="none" spc="0" baseline="0">
          <a:ln w="9525">
            <a:noFill/>
            <a:prstDash val="solid"/>
          </a:ln>
          <a:solidFill>
            <a:schemeClr val="accent5"/>
          </a:solidFill>
          <a:effectLst/>
          <a:latin typeface="+mj-lt"/>
          <a:ea typeface="+mj-ea"/>
          <a:cs typeface="+mj-cs"/>
        </a:defRPr>
      </a:lvl1pPr>
    </p:titleStyle>
    <p:body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kern="1200">
          <a:solidFill>
            <a:schemeClr val="tx1"/>
          </a:solidFill>
          <a:latin typeface="+mn-lt"/>
          <a:ea typeface="+mn-ea"/>
          <a:cs typeface="+mn-cs"/>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8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8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8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8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33588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78FA3-3491-4991-15F3-3AC252F19913}"/>
              </a:ext>
            </a:extLst>
          </p:cNvPr>
          <p:cNvSpPr>
            <a:spLocks noGrp="1"/>
          </p:cNvSpPr>
          <p:nvPr>
            <p:ph type="title"/>
          </p:nvPr>
        </p:nvSpPr>
        <p:spPr/>
        <p:txBody>
          <a:bodyPr/>
          <a:lstStyle/>
          <a:p>
            <a:r>
              <a:rPr lang="en-US" sz="7200" dirty="0">
                <a:solidFill>
                  <a:schemeClr val="tx1"/>
                </a:solidFill>
              </a:rPr>
              <a:t>1 Samuel 8:4-20</a:t>
            </a:r>
            <a:endParaRPr lang="en-US" dirty="0">
              <a:solidFill>
                <a:schemeClr val="tx1"/>
              </a:solidFill>
            </a:endParaRPr>
          </a:p>
        </p:txBody>
      </p:sp>
      <p:pic>
        <p:nvPicPr>
          <p:cNvPr id="3" name="Picture 2">
            <a:extLst>
              <a:ext uri="{FF2B5EF4-FFF2-40B4-BE49-F238E27FC236}">
                <a16:creationId xmlns:a16="http://schemas.microsoft.com/office/drawing/2014/main" id="{590EDF1B-D8B1-9B9B-ED45-86D7F29E5DAE}"/>
              </a:ext>
            </a:extLst>
          </p:cNvPr>
          <p:cNvPicPr>
            <a:picLocks noChangeAspect="1"/>
          </p:cNvPicPr>
          <p:nvPr/>
        </p:nvPicPr>
        <p:blipFill>
          <a:blip r:embed="rId2"/>
          <a:stretch>
            <a:fillRect/>
          </a:stretch>
        </p:blipFill>
        <p:spPr>
          <a:xfrm>
            <a:off x="3503612" y="1704940"/>
            <a:ext cx="6934200" cy="4614395"/>
          </a:xfrm>
          <a:prstGeom prst="rect">
            <a:avLst/>
          </a:prstGeom>
        </p:spPr>
      </p:pic>
    </p:spTree>
    <p:extLst>
      <p:ext uri="{BB962C8B-B14F-4D97-AF65-F5344CB8AC3E}">
        <p14:creationId xmlns:p14="http://schemas.microsoft.com/office/powerpoint/2010/main" val="596657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84310" y="228600"/>
            <a:ext cx="9144001" cy="1752600"/>
          </a:xfrm>
        </p:spPr>
        <p:txBody>
          <a:bodyPr>
            <a:normAutofit/>
          </a:bodyPr>
          <a:lstStyle/>
          <a:p>
            <a:pPr algn="ctr"/>
            <a:r>
              <a:rPr lang="en-US" sz="6000" dirty="0">
                <a:solidFill>
                  <a:schemeClr val="tx1"/>
                </a:solidFill>
              </a:rPr>
              <a:t>“GIVE US A KING TO JUDGE US”</a:t>
            </a:r>
          </a:p>
        </p:txBody>
      </p:sp>
      <p:sp>
        <p:nvSpPr>
          <p:cNvPr id="14" name="Content Placeholder 13"/>
          <p:cNvSpPr>
            <a:spLocks noGrp="1"/>
          </p:cNvSpPr>
          <p:nvPr>
            <p:ph idx="1"/>
          </p:nvPr>
        </p:nvSpPr>
        <p:spPr>
          <a:xfrm>
            <a:off x="989012" y="2286000"/>
            <a:ext cx="10134599" cy="3962400"/>
          </a:xfrm>
        </p:spPr>
        <p:txBody>
          <a:bodyPr>
            <a:normAutofit lnSpcReduction="10000"/>
          </a:bodyPr>
          <a:lstStyle/>
          <a:p>
            <a:pPr lvl="0"/>
            <a:r>
              <a:rPr lang="en-US" sz="4000" dirty="0"/>
              <a:t>1 Corinthians 10:11,12</a:t>
            </a:r>
          </a:p>
          <a:p>
            <a:pPr marL="0" lvl="0" indent="0">
              <a:buNone/>
            </a:pPr>
            <a:r>
              <a:rPr lang="en-US" sz="4000" dirty="0"/>
              <a:t>11 Now all these things happened to them as examples, and they were written for our admonition, upon whom the ends of the ages have come. 12 Therefore let him who thinks he stands take heed lest he fall.</a:t>
            </a:r>
          </a:p>
          <a:p>
            <a:pPr lvl="0"/>
            <a:endParaRPr lang="en-US" sz="3600" dirty="0"/>
          </a:p>
        </p:txBody>
      </p:sp>
    </p:spTree>
    <p:extLst>
      <p:ext uri="{BB962C8B-B14F-4D97-AF65-F5344CB8AC3E}">
        <p14:creationId xmlns:p14="http://schemas.microsoft.com/office/powerpoint/2010/main" val="199469441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 calcmode="lin" valueType="num">
                                      <p:cBhvr>
                                        <p:cTn id="12"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84310" y="228600"/>
            <a:ext cx="9144001" cy="1066800"/>
          </a:xfrm>
        </p:spPr>
        <p:txBody>
          <a:bodyPr>
            <a:normAutofit/>
          </a:bodyPr>
          <a:lstStyle/>
          <a:p>
            <a:pPr algn="ctr"/>
            <a:r>
              <a:rPr lang="en-US" sz="6600" dirty="0">
                <a:solidFill>
                  <a:schemeClr val="tx1"/>
                </a:solidFill>
              </a:rPr>
              <a:t>ISRAEL WANTS A KING</a:t>
            </a:r>
            <a:endParaRPr lang="en-US" sz="4800" dirty="0">
              <a:solidFill>
                <a:schemeClr val="tx1"/>
              </a:solidFill>
            </a:endParaRPr>
          </a:p>
        </p:txBody>
      </p:sp>
      <p:sp>
        <p:nvSpPr>
          <p:cNvPr id="14" name="Content Placeholder 13"/>
          <p:cNvSpPr>
            <a:spLocks noGrp="1"/>
          </p:cNvSpPr>
          <p:nvPr>
            <p:ph idx="1"/>
          </p:nvPr>
        </p:nvSpPr>
        <p:spPr>
          <a:xfrm>
            <a:off x="1598612" y="1219200"/>
            <a:ext cx="9029699" cy="5029200"/>
          </a:xfrm>
        </p:spPr>
        <p:txBody>
          <a:bodyPr>
            <a:noAutofit/>
          </a:bodyPr>
          <a:lstStyle/>
          <a:p>
            <a:pPr lvl="0">
              <a:lnSpc>
                <a:spcPct val="100000"/>
              </a:lnSpc>
            </a:pPr>
            <a:r>
              <a:rPr lang="en-US" sz="3200" dirty="0"/>
              <a:t>God delivered them from slavery and made a covenant at Mt. Sinai</a:t>
            </a:r>
          </a:p>
          <a:p>
            <a:pPr lvl="0">
              <a:lnSpc>
                <a:spcPct val="100000"/>
              </a:lnSpc>
            </a:pPr>
            <a:r>
              <a:rPr lang="en-US" sz="3200" dirty="0"/>
              <a:t>Defeated kings: Pharoah, </a:t>
            </a:r>
            <a:r>
              <a:rPr lang="en-US" sz="3200" dirty="0" err="1"/>
              <a:t>Og</a:t>
            </a:r>
            <a:r>
              <a:rPr lang="en-US" sz="3200" dirty="0"/>
              <a:t>, </a:t>
            </a:r>
            <a:r>
              <a:rPr lang="en-US" sz="3200" dirty="0" err="1"/>
              <a:t>Sihon</a:t>
            </a:r>
            <a:r>
              <a:rPr lang="en-US" sz="3200" dirty="0"/>
              <a:t>, etc.</a:t>
            </a:r>
          </a:p>
          <a:p>
            <a:pPr lvl="0">
              <a:lnSpc>
                <a:spcPct val="100000"/>
              </a:lnSpc>
            </a:pPr>
            <a:r>
              <a:rPr lang="en-US" sz="3200" dirty="0"/>
              <a:t>Later many kings were defeated- 31 in Joshua 12</a:t>
            </a:r>
          </a:p>
          <a:p>
            <a:pPr lvl="0">
              <a:lnSpc>
                <a:spcPct val="100000"/>
              </a:lnSpc>
            </a:pPr>
            <a:r>
              <a:rPr lang="en-US" sz="3200" dirty="0"/>
              <a:t>Deuteronomy 17:14-17; 33:1-5</a:t>
            </a:r>
          </a:p>
          <a:p>
            <a:pPr lvl="0">
              <a:lnSpc>
                <a:spcPct val="100000"/>
              </a:lnSpc>
            </a:pPr>
            <a:r>
              <a:rPr lang="en-US" sz="3200" dirty="0"/>
              <a:t>Judges 9:6 Abimelech made king over Shechem and Beth-</a:t>
            </a:r>
            <a:r>
              <a:rPr lang="en-US" sz="3200" dirty="0" err="1"/>
              <a:t>millo</a:t>
            </a:r>
            <a:endParaRPr lang="en-US" sz="2800" dirty="0"/>
          </a:p>
        </p:txBody>
      </p:sp>
    </p:spTree>
    <p:extLst>
      <p:ext uri="{BB962C8B-B14F-4D97-AF65-F5344CB8AC3E}">
        <p14:creationId xmlns:p14="http://schemas.microsoft.com/office/powerpoint/2010/main" val="39212143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84310" y="228600"/>
            <a:ext cx="9144001" cy="1066800"/>
          </a:xfrm>
        </p:spPr>
        <p:txBody>
          <a:bodyPr>
            <a:normAutofit/>
          </a:bodyPr>
          <a:lstStyle/>
          <a:p>
            <a:pPr algn="ctr"/>
            <a:r>
              <a:rPr lang="en-US" sz="6600" dirty="0">
                <a:solidFill>
                  <a:schemeClr val="tx1"/>
                </a:solidFill>
              </a:rPr>
              <a:t>ISRAEL WANTS A KING</a:t>
            </a:r>
            <a:endParaRPr lang="en-US" sz="4800" dirty="0">
              <a:solidFill>
                <a:schemeClr val="tx1"/>
              </a:solidFill>
            </a:endParaRPr>
          </a:p>
        </p:txBody>
      </p:sp>
      <p:sp>
        <p:nvSpPr>
          <p:cNvPr id="14" name="Content Placeholder 13"/>
          <p:cNvSpPr>
            <a:spLocks noGrp="1"/>
          </p:cNvSpPr>
          <p:nvPr>
            <p:ph idx="1"/>
          </p:nvPr>
        </p:nvSpPr>
        <p:spPr>
          <a:xfrm>
            <a:off x="912812" y="1219200"/>
            <a:ext cx="10134600" cy="5029200"/>
          </a:xfrm>
        </p:spPr>
        <p:txBody>
          <a:bodyPr>
            <a:noAutofit/>
          </a:bodyPr>
          <a:lstStyle/>
          <a:p>
            <a:pPr lvl="0">
              <a:lnSpc>
                <a:spcPct val="100000"/>
              </a:lnSpc>
            </a:pPr>
            <a:r>
              <a:rPr lang="en-US" sz="3600" dirty="0"/>
              <a:t>Days of Judges – people not satisfied</a:t>
            </a:r>
          </a:p>
          <a:p>
            <a:pPr lvl="0">
              <a:lnSpc>
                <a:spcPct val="100000"/>
              </a:lnSpc>
            </a:pPr>
            <a:r>
              <a:rPr lang="en-US" sz="3600" dirty="0"/>
              <a:t>Gave up on God as their king</a:t>
            </a:r>
          </a:p>
          <a:p>
            <a:pPr lvl="0">
              <a:lnSpc>
                <a:spcPct val="100000"/>
              </a:lnSpc>
            </a:pPr>
            <a:r>
              <a:rPr lang="en-US" sz="3600" dirty="0"/>
              <a:t>Went after their own devices- Judges 17:6</a:t>
            </a:r>
          </a:p>
          <a:p>
            <a:pPr lvl="0">
              <a:lnSpc>
                <a:spcPct val="100000"/>
              </a:lnSpc>
            </a:pPr>
            <a:r>
              <a:rPr lang="en-US" sz="3600" dirty="0"/>
              <a:t>Reaction to wicked judges – 1 Samuel 8:1-3</a:t>
            </a:r>
          </a:p>
          <a:p>
            <a:pPr lvl="0">
              <a:lnSpc>
                <a:spcPct val="100000"/>
              </a:lnSpc>
            </a:pPr>
            <a:r>
              <a:rPr lang="en-US" sz="3600" dirty="0"/>
              <a:t>Brought about a revolt- 1 Samuel 8:4-6</a:t>
            </a:r>
          </a:p>
          <a:p>
            <a:pPr lvl="0">
              <a:lnSpc>
                <a:spcPct val="100000"/>
              </a:lnSpc>
            </a:pPr>
            <a:r>
              <a:rPr lang="en-US" sz="3600" dirty="0"/>
              <a:t>A rejection of God and His ways – 1 Samuel 8:7,8</a:t>
            </a:r>
            <a:endParaRPr lang="en-US" sz="3200" dirty="0"/>
          </a:p>
        </p:txBody>
      </p:sp>
    </p:spTree>
    <p:extLst>
      <p:ext uri="{BB962C8B-B14F-4D97-AF65-F5344CB8AC3E}">
        <p14:creationId xmlns:p14="http://schemas.microsoft.com/office/powerpoint/2010/main" val="19101351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14">
                                            <p:txEl>
                                              <p:pRg st="5" end="5"/>
                                            </p:txEl>
                                          </p:spTgt>
                                        </p:tgtEl>
                                        <p:attrNameLst>
                                          <p:attrName>style.visibility</p:attrName>
                                        </p:attrNameLst>
                                      </p:cBhvr>
                                      <p:to>
                                        <p:strVal val="visible"/>
                                      </p:to>
                                    </p:set>
                                    <p:anim calcmode="lin" valueType="num">
                                      <p:cBhvr>
                                        <p:cTn id="42" dur="1000" fill="hold"/>
                                        <p:tgtEl>
                                          <p:spTgt spid="14">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14">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84310" y="228600"/>
            <a:ext cx="9144001" cy="1066800"/>
          </a:xfrm>
        </p:spPr>
        <p:txBody>
          <a:bodyPr>
            <a:normAutofit/>
          </a:bodyPr>
          <a:lstStyle/>
          <a:p>
            <a:pPr algn="ctr"/>
            <a:r>
              <a:rPr lang="en-US" sz="6600" dirty="0">
                <a:solidFill>
                  <a:schemeClr val="tx1"/>
                </a:solidFill>
              </a:rPr>
              <a:t>ISRAEL WANTS A KING</a:t>
            </a:r>
            <a:endParaRPr lang="en-US" sz="4800" dirty="0">
              <a:solidFill>
                <a:schemeClr val="tx1"/>
              </a:solidFill>
            </a:endParaRPr>
          </a:p>
        </p:txBody>
      </p:sp>
      <p:sp>
        <p:nvSpPr>
          <p:cNvPr id="14" name="Content Placeholder 13"/>
          <p:cNvSpPr>
            <a:spLocks noGrp="1"/>
          </p:cNvSpPr>
          <p:nvPr>
            <p:ph idx="1"/>
          </p:nvPr>
        </p:nvSpPr>
        <p:spPr>
          <a:xfrm>
            <a:off x="912812" y="1219200"/>
            <a:ext cx="10134600" cy="5029200"/>
          </a:xfrm>
        </p:spPr>
        <p:txBody>
          <a:bodyPr>
            <a:noAutofit/>
          </a:bodyPr>
          <a:lstStyle/>
          <a:p>
            <a:pPr lvl="0"/>
            <a:r>
              <a:rPr lang="en-US" sz="3600" dirty="0"/>
              <a:t>God warns what would come of such a king – 1 Samuel 8:10-18</a:t>
            </a:r>
          </a:p>
          <a:p>
            <a:pPr lvl="0"/>
            <a:r>
              <a:rPr lang="en-US" sz="3600" dirty="0"/>
              <a:t>But, Israel still wanted a king – 1 Samuel 8:19-22 – Wanted to be like “all the nations”</a:t>
            </a:r>
          </a:p>
          <a:p>
            <a:pPr lvl="0"/>
            <a:r>
              <a:rPr lang="en-US" sz="3600" dirty="0"/>
              <a:t>Reaction to wicked judges – 1 Samuel 8:1-3</a:t>
            </a:r>
          </a:p>
          <a:p>
            <a:pPr lvl="0"/>
            <a:r>
              <a:rPr lang="en-US" sz="3600" dirty="0"/>
              <a:t>They wanted a king to judge them, to go out before them, and to fight their battles</a:t>
            </a:r>
          </a:p>
          <a:p>
            <a:pPr lvl="0"/>
            <a:r>
              <a:rPr lang="en-US" sz="3600" dirty="0"/>
              <a:t>They were NOT SATISFIED!</a:t>
            </a:r>
            <a:endParaRPr lang="en-US" sz="3200" dirty="0"/>
          </a:p>
        </p:txBody>
      </p:sp>
    </p:spTree>
    <p:extLst>
      <p:ext uri="{BB962C8B-B14F-4D97-AF65-F5344CB8AC3E}">
        <p14:creationId xmlns:p14="http://schemas.microsoft.com/office/powerpoint/2010/main" val="285111733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84310" y="228600"/>
            <a:ext cx="9144001" cy="1219200"/>
          </a:xfrm>
        </p:spPr>
        <p:txBody>
          <a:bodyPr>
            <a:normAutofit fontScale="90000"/>
          </a:bodyPr>
          <a:lstStyle/>
          <a:p>
            <a:pPr algn="ctr"/>
            <a:r>
              <a:rPr lang="en-US" sz="4800" dirty="0">
                <a:solidFill>
                  <a:schemeClr val="tx1"/>
                </a:solidFill>
              </a:rPr>
              <a:t>WHAT DID THEY GET WHEN THEY GOT SAUL?</a:t>
            </a:r>
          </a:p>
        </p:txBody>
      </p:sp>
      <p:sp>
        <p:nvSpPr>
          <p:cNvPr id="14" name="Content Placeholder 13"/>
          <p:cNvSpPr>
            <a:spLocks noGrp="1"/>
          </p:cNvSpPr>
          <p:nvPr>
            <p:ph idx="1"/>
          </p:nvPr>
        </p:nvSpPr>
        <p:spPr>
          <a:xfrm>
            <a:off x="912812" y="1425677"/>
            <a:ext cx="10363199" cy="5105400"/>
          </a:xfrm>
        </p:spPr>
        <p:txBody>
          <a:bodyPr>
            <a:noAutofit/>
          </a:bodyPr>
          <a:lstStyle/>
          <a:p>
            <a:pPr lvl="0"/>
            <a:r>
              <a:rPr lang="en-US" sz="4000" dirty="0"/>
              <a:t>He was the LORD’S anointed</a:t>
            </a:r>
          </a:p>
          <a:p>
            <a:pPr lvl="0"/>
            <a:r>
              <a:rPr lang="en-US" sz="4000" dirty="0"/>
              <a:t>He did fight battles &amp; set up altars</a:t>
            </a:r>
          </a:p>
          <a:p>
            <a:pPr lvl="0"/>
            <a:r>
              <a:rPr lang="en-US" sz="4000" dirty="0"/>
              <a:t>He apparently raised a fine son</a:t>
            </a:r>
          </a:p>
          <a:p>
            <a:pPr lvl="0"/>
            <a:r>
              <a:rPr lang="en-US" sz="4000" dirty="0"/>
              <a:t>They got a good looking king – outwardly   1 Samuel 9:1,2</a:t>
            </a:r>
          </a:p>
          <a:p>
            <a:pPr lvl="0"/>
            <a:r>
              <a:rPr lang="en-US" sz="4000" dirty="0"/>
              <a:t>They got a sense of “renewal” when Saul won a battle 1 Samuel 11:14,15</a:t>
            </a:r>
          </a:p>
        </p:txBody>
      </p:sp>
    </p:spTree>
    <p:extLst>
      <p:ext uri="{BB962C8B-B14F-4D97-AF65-F5344CB8AC3E}">
        <p14:creationId xmlns:p14="http://schemas.microsoft.com/office/powerpoint/2010/main" val="33183456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84310" y="228600"/>
            <a:ext cx="9144001" cy="1219200"/>
          </a:xfrm>
        </p:spPr>
        <p:txBody>
          <a:bodyPr>
            <a:normAutofit fontScale="90000"/>
          </a:bodyPr>
          <a:lstStyle/>
          <a:p>
            <a:pPr algn="ctr"/>
            <a:r>
              <a:rPr lang="en-US" sz="4800" dirty="0">
                <a:solidFill>
                  <a:schemeClr val="tx1"/>
                </a:solidFill>
              </a:rPr>
              <a:t>WHAT DID THEY GET WHEN THEY GOT SAUL?</a:t>
            </a:r>
          </a:p>
        </p:txBody>
      </p:sp>
      <p:sp>
        <p:nvSpPr>
          <p:cNvPr id="14" name="Content Placeholder 13"/>
          <p:cNvSpPr>
            <a:spLocks noGrp="1"/>
          </p:cNvSpPr>
          <p:nvPr>
            <p:ph idx="1"/>
          </p:nvPr>
        </p:nvSpPr>
        <p:spPr>
          <a:xfrm>
            <a:off x="912812" y="1425677"/>
            <a:ext cx="10363199" cy="5105400"/>
          </a:xfrm>
        </p:spPr>
        <p:txBody>
          <a:bodyPr>
            <a:noAutofit/>
          </a:bodyPr>
          <a:lstStyle/>
          <a:p>
            <a:pPr lvl="0">
              <a:lnSpc>
                <a:spcPct val="100000"/>
              </a:lnSpc>
            </a:pPr>
            <a:r>
              <a:rPr lang="en-US" sz="3200" dirty="0"/>
              <a:t>A king who led the people in sin by sacrifice- 1</a:t>
            </a:r>
            <a:r>
              <a:rPr lang="en-US" sz="3200" dirty="0">
                <a:solidFill>
                  <a:schemeClr val="accent6">
                    <a:lumMod val="50000"/>
                  </a:schemeClr>
                </a:solidFill>
              </a:rPr>
              <a:t>_</a:t>
            </a:r>
            <a:r>
              <a:rPr lang="en-US" sz="3200" dirty="0"/>
              <a:t>Samuel 13:1-14</a:t>
            </a:r>
          </a:p>
          <a:p>
            <a:pPr lvl="0">
              <a:lnSpc>
                <a:spcPct val="100000"/>
              </a:lnSpc>
            </a:pPr>
            <a:r>
              <a:rPr lang="en-US" sz="3200" dirty="0"/>
              <a:t>A king who LOST the kingdom –1 Samuel 13:13,14</a:t>
            </a:r>
          </a:p>
          <a:p>
            <a:pPr lvl="0">
              <a:lnSpc>
                <a:spcPct val="100000"/>
              </a:lnSpc>
            </a:pPr>
            <a:r>
              <a:rPr lang="en-US" sz="3200" dirty="0"/>
              <a:t>A king who led the people to DISOBEY GOD – 1</a:t>
            </a:r>
            <a:r>
              <a:rPr lang="en-US" sz="3200" dirty="0">
                <a:solidFill>
                  <a:schemeClr val="accent6">
                    <a:lumMod val="50000"/>
                  </a:schemeClr>
                </a:solidFill>
              </a:rPr>
              <a:t>_</a:t>
            </a:r>
            <a:r>
              <a:rPr lang="en-US" sz="3200" dirty="0"/>
              <a:t>Samuel Chapter 15</a:t>
            </a:r>
          </a:p>
          <a:p>
            <a:pPr lvl="0">
              <a:lnSpc>
                <a:spcPct val="100000"/>
              </a:lnSpc>
            </a:pPr>
            <a:r>
              <a:rPr lang="en-US" sz="3200" dirty="0"/>
              <a:t>Saul’s sin confessed – 1 Samuel 15:24,25</a:t>
            </a:r>
          </a:p>
          <a:p>
            <a:pPr lvl="0">
              <a:lnSpc>
                <a:spcPct val="100000"/>
              </a:lnSpc>
            </a:pPr>
            <a:r>
              <a:rPr lang="en-US" sz="3200" dirty="0"/>
              <a:t>But the kingdom was torn from Saul – 1 Samuel 15:26-28</a:t>
            </a:r>
          </a:p>
        </p:txBody>
      </p:sp>
    </p:spTree>
    <p:extLst>
      <p:ext uri="{BB962C8B-B14F-4D97-AF65-F5344CB8AC3E}">
        <p14:creationId xmlns:p14="http://schemas.microsoft.com/office/powerpoint/2010/main" val="22387067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84310" y="228600"/>
            <a:ext cx="9144001" cy="1219200"/>
          </a:xfrm>
        </p:spPr>
        <p:txBody>
          <a:bodyPr>
            <a:normAutofit fontScale="90000"/>
          </a:bodyPr>
          <a:lstStyle/>
          <a:p>
            <a:pPr algn="ctr"/>
            <a:r>
              <a:rPr lang="en-US" sz="4800" dirty="0">
                <a:solidFill>
                  <a:schemeClr val="tx1"/>
                </a:solidFill>
              </a:rPr>
              <a:t>WHAT DID THEY GET WHEN THEY GOT SAUL?</a:t>
            </a:r>
          </a:p>
        </p:txBody>
      </p:sp>
      <p:sp>
        <p:nvSpPr>
          <p:cNvPr id="14" name="Content Placeholder 13"/>
          <p:cNvSpPr>
            <a:spLocks noGrp="1"/>
          </p:cNvSpPr>
          <p:nvPr>
            <p:ph idx="1"/>
          </p:nvPr>
        </p:nvSpPr>
        <p:spPr>
          <a:xfrm>
            <a:off x="1293812" y="1425677"/>
            <a:ext cx="9410703" cy="5105400"/>
          </a:xfrm>
        </p:spPr>
        <p:txBody>
          <a:bodyPr>
            <a:noAutofit/>
          </a:bodyPr>
          <a:lstStyle/>
          <a:p>
            <a:pPr lvl="0">
              <a:lnSpc>
                <a:spcPct val="100000"/>
              </a:lnSpc>
            </a:pPr>
            <a:r>
              <a:rPr lang="en-US" sz="3400" dirty="0"/>
              <a:t>Saul still wanted respect – but they had a king who lost contact with GOD- 1 Samuel 30,34,35</a:t>
            </a:r>
          </a:p>
          <a:p>
            <a:pPr lvl="0">
              <a:lnSpc>
                <a:spcPct val="100000"/>
              </a:lnSpc>
            </a:pPr>
            <a:r>
              <a:rPr lang="en-US" sz="3400" dirty="0"/>
              <a:t>God did not answer Saul – 1 Samuel 28:6</a:t>
            </a:r>
          </a:p>
          <a:p>
            <a:pPr lvl="0">
              <a:lnSpc>
                <a:spcPct val="100000"/>
              </a:lnSpc>
            </a:pPr>
            <a:r>
              <a:rPr lang="en-US" sz="3400" dirty="0"/>
              <a:t>Saul sinned further with medium at Endor – 1</a:t>
            </a:r>
            <a:r>
              <a:rPr lang="en-US" sz="3400" dirty="0">
                <a:solidFill>
                  <a:schemeClr val="accent5">
                    <a:lumMod val="50000"/>
                  </a:schemeClr>
                </a:solidFill>
              </a:rPr>
              <a:t>_</a:t>
            </a:r>
            <a:r>
              <a:rPr lang="en-US" sz="3400" dirty="0"/>
              <a:t>Samuel 28:3-25</a:t>
            </a:r>
          </a:p>
          <a:p>
            <a:pPr lvl="0">
              <a:lnSpc>
                <a:spcPct val="100000"/>
              </a:lnSpc>
            </a:pPr>
            <a:r>
              <a:rPr lang="en-US" sz="3400" dirty="0"/>
              <a:t>Do we consult mediums?  Astrology? Palm readers?  Gazers?  TV-psychics?</a:t>
            </a:r>
          </a:p>
        </p:txBody>
      </p:sp>
    </p:spTree>
    <p:extLst>
      <p:ext uri="{BB962C8B-B14F-4D97-AF65-F5344CB8AC3E}">
        <p14:creationId xmlns:p14="http://schemas.microsoft.com/office/powerpoint/2010/main" val="102127033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84310" y="228600"/>
            <a:ext cx="9144001" cy="1219200"/>
          </a:xfrm>
        </p:spPr>
        <p:txBody>
          <a:bodyPr>
            <a:normAutofit fontScale="90000"/>
          </a:bodyPr>
          <a:lstStyle/>
          <a:p>
            <a:pPr algn="ctr"/>
            <a:r>
              <a:rPr lang="en-US" sz="4800" dirty="0">
                <a:solidFill>
                  <a:schemeClr val="tx1"/>
                </a:solidFill>
              </a:rPr>
              <a:t>WHAT DID THEY GET WHEN THEY GOT SAUL?</a:t>
            </a:r>
          </a:p>
        </p:txBody>
      </p:sp>
      <p:sp>
        <p:nvSpPr>
          <p:cNvPr id="14" name="Content Placeholder 13"/>
          <p:cNvSpPr>
            <a:spLocks noGrp="1"/>
          </p:cNvSpPr>
          <p:nvPr>
            <p:ph idx="1"/>
          </p:nvPr>
        </p:nvSpPr>
        <p:spPr>
          <a:xfrm>
            <a:off x="1293812" y="1546123"/>
            <a:ext cx="9410703" cy="5105400"/>
          </a:xfrm>
        </p:spPr>
        <p:txBody>
          <a:bodyPr>
            <a:noAutofit/>
          </a:bodyPr>
          <a:lstStyle/>
          <a:p>
            <a:pPr lvl="0">
              <a:lnSpc>
                <a:spcPct val="100000"/>
              </a:lnSpc>
            </a:pPr>
            <a:r>
              <a:rPr lang="en-US" sz="3600" dirty="0"/>
              <a:t>A king who died a humiliating death – 1</a:t>
            </a:r>
            <a:r>
              <a:rPr lang="en-US" sz="3600" dirty="0">
                <a:solidFill>
                  <a:schemeClr val="accent4">
                    <a:lumMod val="50000"/>
                  </a:schemeClr>
                </a:solidFill>
              </a:rPr>
              <a:t>_</a:t>
            </a:r>
            <a:r>
              <a:rPr lang="en-US" sz="3600" dirty="0"/>
              <a:t>Samuel Chapter 31</a:t>
            </a:r>
          </a:p>
          <a:p>
            <a:pPr lvl="0">
              <a:lnSpc>
                <a:spcPct val="100000"/>
              </a:lnSpc>
            </a:pPr>
            <a:r>
              <a:rPr lang="en-US" sz="3600" dirty="0"/>
              <a:t>ISRAEL left GOD for a king who left GOD!</a:t>
            </a:r>
          </a:p>
          <a:p>
            <a:pPr lvl="0">
              <a:lnSpc>
                <a:spcPct val="100000"/>
              </a:lnSpc>
            </a:pPr>
            <a:r>
              <a:rPr lang="en-US" sz="3600" dirty="0"/>
              <a:t>Their choice of a king was a rejection of GOD.</a:t>
            </a:r>
          </a:p>
          <a:p>
            <a:pPr lvl="0">
              <a:lnSpc>
                <a:spcPct val="100000"/>
              </a:lnSpc>
            </a:pPr>
            <a:r>
              <a:rPr lang="en-US" sz="3600" dirty="0"/>
              <a:t>Their king was not a man after God’s own heart</a:t>
            </a:r>
          </a:p>
        </p:txBody>
      </p:sp>
    </p:spTree>
    <p:extLst>
      <p:ext uri="{BB962C8B-B14F-4D97-AF65-F5344CB8AC3E}">
        <p14:creationId xmlns:p14="http://schemas.microsoft.com/office/powerpoint/2010/main" val="327166788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84310" y="228600"/>
            <a:ext cx="9144001" cy="1219200"/>
          </a:xfrm>
        </p:spPr>
        <p:txBody>
          <a:bodyPr>
            <a:normAutofit fontScale="90000"/>
          </a:bodyPr>
          <a:lstStyle/>
          <a:p>
            <a:pPr algn="ctr"/>
            <a:r>
              <a:rPr lang="en-US" sz="8800" dirty="0">
                <a:solidFill>
                  <a:schemeClr val="tx1"/>
                </a:solidFill>
              </a:rPr>
              <a:t>TODAY</a:t>
            </a:r>
            <a:endParaRPr lang="en-US" sz="4800" dirty="0">
              <a:solidFill>
                <a:schemeClr val="tx1"/>
              </a:solidFill>
            </a:endParaRPr>
          </a:p>
        </p:txBody>
      </p:sp>
      <p:sp>
        <p:nvSpPr>
          <p:cNvPr id="14" name="Content Placeholder 13"/>
          <p:cNvSpPr>
            <a:spLocks noGrp="1"/>
          </p:cNvSpPr>
          <p:nvPr>
            <p:ph idx="1"/>
          </p:nvPr>
        </p:nvSpPr>
        <p:spPr>
          <a:xfrm>
            <a:off x="836612" y="1460090"/>
            <a:ext cx="10439399" cy="4724400"/>
          </a:xfrm>
        </p:spPr>
        <p:txBody>
          <a:bodyPr>
            <a:noAutofit/>
          </a:bodyPr>
          <a:lstStyle/>
          <a:p>
            <a:pPr lvl="0">
              <a:lnSpc>
                <a:spcPct val="100000"/>
              </a:lnSpc>
            </a:pPr>
            <a:r>
              <a:rPr lang="en-US" sz="4000" dirty="0"/>
              <a:t>We are generations from time of Jesus</a:t>
            </a:r>
          </a:p>
          <a:p>
            <a:pPr lvl="0">
              <a:lnSpc>
                <a:spcPct val="100000"/>
              </a:lnSpc>
            </a:pPr>
            <a:r>
              <a:rPr lang="en-US" sz="4000" dirty="0"/>
              <a:t>Generations from time of Apostles</a:t>
            </a:r>
          </a:p>
          <a:p>
            <a:pPr lvl="0">
              <a:lnSpc>
                <a:spcPct val="100000"/>
              </a:lnSpc>
            </a:pPr>
            <a:r>
              <a:rPr lang="en-US" sz="4000" dirty="0"/>
              <a:t>Generations from time of miracles and spiritual gifts</a:t>
            </a:r>
          </a:p>
          <a:p>
            <a:pPr lvl="0">
              <a:lnSpc>
                <a:spcPct val="100000"/>
              </a:lnSpc>
            </a:pPr>
            <a:r>
              <a:rPr lang="en-US" sz="4000" dirty="0"/>
              <a:t>Generations from time of inspiration and the giving of the New Testament</a:t>
            </a:r>
          </a:p>
        </p:txBody>
      </p:sp>
    </p:spTree>
    <p:extLst>
      <p:ext uri="{BB962C8B-B14F-4D97-AF65-F5344CB8AC3E}">
        <p14:creationId xmlns:p14="http://schemas.microsoft.com/office/powerpoint/2010/main" val="3873370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84310" y="228600"/>
            <a:ext cx="9144001" cy="1219200"/>
          </a:xfrm>
        </p:spPr>
        <p:txBody>
          <a:bodyPr>
            <a:normAutofit fontScale="90000"/>
          </a:bodyPr>
          <a:lstStyle/>
          <a:p>
            <a:pPr algn="ctr"/>
            <a:r>
              <a:rPr lang="en-US" sz="8800" dirty="0">
                <a:solidFill>
                  <a:schemeClr val="tx1"/>
                </a:solidFill>
              </a:rPr>
              <a:t>TODAY</a:t>
            </a:r>
            <a:endParaRPr lang="en-US" sz="4800" dirty="0">
              <a:solidFill>
                <a:schemeClr val="tx1"/>
              </a:solidFill>
            </a:endParaRPr>
          </a:p>
        </p:txBody>
      </p:sp>
      <p:sp>
        <p:nvSpPr>
          <p:cNvPr id="14" name="Content Placeholder 13"/>
          <p:cNvSpPr>
            <a:spLocks noGrp="1"/>
          </p:cNvSpPr>
          <p:nvPr>
            <p:ph idx="1"/>
          </p:nvPr>
        </p:nvSpPr>
        <p:spPr>
          <a:xfrm>
            <a:off x="836612" y="1460090"/>
            <a:ext cx="10439399" cy="4724400"/>
          </a:xfrm>
        </p:spPr>
        <p:txBody>
          <a:bodyPr>
            <a:noAutofit/>
          </a:bodyPr>
          <a:lstStyle/>
          <a:p>
            <a:pPr lvl="0">
              <a:lnSpc>
                <a:spcPct val="100000"/>
              </a:lnSpc>
            </a:pPr>
            <a:r>
              <a:rPr lang="en-US" sz="3600" dirty="0"/>
              <a:t>Rejecting GOD’S plan leaves us like sheep without a shepherd</a:t>
            </a:r>
          </a:p>
          <a:p>
            <a:pPr lvl="0">
              <a:lnSpc>
                <a:spcPct val="100000"/>
              </a:lnSpc>
            </a:pPr>
            <a:r>
              <a:rPr lang="en-US" sz="3600" dirty="0"/>
              <a:t>We likely look for something to fill the void</a:t>
            </a:r>
          </a:p>
          <a:p>
            <a:pPr lvl="0">
              <a:lnSpc>
                <a:spcPct val="100000"/>
              </a:lnSpc>
            </a:pPr>
            <a:r>
              <a:rPr lang="en-US" sz="3600" dirty="0"/>
              <a:t>We turn from GOD’S way when it does not seem relevant to us</a:t>
            </a:r>
          </a:p>
          <a:p>
            <a:pPr lvl="0">
              <a:lnSpc>
                <a:spcPct val="100000"/>
              </a:lnSpc>
            </a:pPr>
            <a:r>
              <a:rPr lang="en-US" sz="3600" dirty="0"/>
              <a:t>We seek things like the “nations” around us</a:t>
            </a:r>
          </a:p>
          <a:p>
            <a:pPr lvl="0">
              <a:lnSpc>
                <a:spcPct val="100000"/>
              </a:lnSpc>
            </a:pPr>
            <a:r>
              <a:rPr lang="en-US" sz="3600" dirty="0"/>
              <a:t>We say: “GIVE US A KING…”</a:t>
            </a:r>
          </a:p>
        </p:txBody>
      </p:sp>
    </p:spTree>
    <p:extLst>
      <p:ext uri="{BB962C8B-B14F-4D97-AF65-F5344CB8AC3E}">
        <p14:creationId xmlns:p14="http://schemas.microsoft.com/office/powerpoint/2010/main" val="293372856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p:cTn id="28" dur="1000" fill="hold"/>
                                        <p:tgtEl>
                                          <p:spTgt spid="1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p:cTn id="35" dur="1000" fill="hold"/>
                                        <p:tgtEl>
                                          <p:spTgt spid="1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522411" y="152400"/>
            <a:ext cx="9144001" cy="1917290"/>
          </a:xfrm>
        </p:spPr>
        <p:txBody>
          <a:bodyPr>
            <a:normAutofit fontScale="90000"/>
          </a:bodyPr>
          <a:lstStyle/>
          <a:p>
            <a:pPr algn="ctr"/>
            <a:r>
              <a:rPr lang="en-US" sz="7200" b="0" i="1" dirty="0">
                <a:solidFill>
                  <a:schemeClr val="tx1"/>
                </a:solidFill>
                <a:latin typeface="Times New Roman" panose="02020603050405020304" pitchFamily="18" charset="0"/>
              </a:rPr>
              <a:t>“give us something else, LORD!”</a:t>
            </a:r>
            <a:endParaRPr lang="en-US" sz="4000" b="0" i="1" dirty="0">
              <a:solidFill>
                <a:schemeClr val="tx1"/>
              </a:solidFill>
              <a:latin typeface="Times New Roman" panose="02020603050405020304" pitchFamily="18" charset="0"/>
            </a:endParaRPr>
          </a:p>
        </p:txBody>
      </p:sp>
      <p:sp>
        <p:nvSpPr>
          <p:cNvPr id="14" name="Content Placeholder 13"/>
          <p:cNvSpPr>
            <a:spLocks noGrp="1"/>
          </p:cNvSpPr>
          <p:nvPr>
            <p:ph idx="1"/>
          </p:nvPr>
        </p:nvSpPr>
        <p:spPr>
          <a:xfrm>
            <a:off x="836612" y="2069690"/>
            <a:ext cx="10439399" cy="4114800"/>
          </a:xfrm>
        </p:spPr>
        <p:txBody>
          <a:bodyPr>
            <a:noAutofit/>
          </a:bodyPr>
          <a:lstStyle/>
          <a:p>
            <a:pPr marL="0" lvl="0" indent="0" algn="ctr">
              <a:buNone/>
            </a:pPr>
            <a:r>
              <a:rPr lang="en-US" sz="4400" dirty="0"/>
              <a:t>John 14:6 – there IS NOTHING ELSE!</a:t>
            </a:r>
          </a:p>
          <a:p>
            <a:pPr marL="0" lvl="0" indent="0" algn="ctr">
              <a:buNone/>
            </a:pPr>
            <a:r>
              <a:rPr lang="en-US" sz="4400" dirty="0"/>
              <a:t>Have YOU accepted the message and OBEYED?</a:t>
            </a:r>
          </a:p>
          <a:p>
            <a:pPr marL="0" lvl="0" indent="0" algn="ctr">
              <a:buNone/>
            </a:pPr>
            <a:r>
              <a:rPr lang="en-US" sz="4400" i="1" dirty="0"/>
              <a:t>OR</a:t>
            </a:r>
            <a:r>
              <a:rPr lang="en-US" sz="4400" dirty="0"/>
              <a:t> Have you rejected it for a message “like the nations” around us?</a:t>
            </a:r>
          </a:p>
          <a:p>
            <a:pPr lvl="0" algn="ctr">
              <a:lnSpc>
                <a:spcPct val="100000"/>
              </a:lnSpc>
            </a:pPr>
            <a:endParaRPr lang="en-US" sz="3600" dirty="0"/>
          </a:p>
        </p:txBody>
      </p:sp>
    </p:spTree>
    <p:extLst>
      <p:ext uri="{BB962C8B-B14F-4D97-AF65-F5344CB8AC3E}">
        <p14:creationId xmlns:p14="http://schemas.microsoft.com/office/powerpoint/2010/main" val="167385287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xEl>
                                              <p:pRg st="0" end="0"/>
                                            </p:txEl>
                                          </p:spTgt>
                                        </p:tgtEl>
                                        <p:attrNameLst>
                                          <p:attrName>style.visibility</p:attrName>
                                        </p:attrNameLst>
                                      </p:cBhvr>
                                      <p:to>
                                        <p:strVal val="visible"/>
                                      </p:to>
                                    </p:set>
                                    <p:anim calcmode="lin" valueType="num">
                                      <p:cBhvr>
                                        <p:cTn id="14"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1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4">
                                            <p:txEl>
                                              <p:pRg st="1" end="1"/>
                                            </p:txEl>
                                          </p:spTgt>
                                        </p:tgtEl>
                                        <p:attrNameLst>
                                          <p:attrName>style.visibility</p:attrName>
                                        </p:attrNameLst>
                                      </p:cBhvr>
                                      <p:to>
                                        <p:strVal val="visible"/>
                                      </p:to>
                                    </p:set>
                                    <p:anim calcmode="lin" valueType="num">
                                      <p:cBhvr>
                                        <p:cTn id="21" dur="1000" fill="hold"/>
                                        <p:tgtEl>
                                          <p:spTgt spid="14">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14">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1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4">
                                            <p:txEl>
                                              <p:pRg st="2" end="2"/>
                                            </p:txEl>
                                          </p:spTgt>
                                        </p:tgtEl>
                                        <p:attrNameLst>
                                          <p:attrName>style.visibility</p:attrName>
                                        </p:attrNameLst>
                                      </p:cBhvr>
                                      <p:to>
                                        <p:strVal val="visible"/>
                                      </p:to>
                                    </p:set>
                                    <p:anim calcmode="lin" valueType="num">
                                      <p:cBhvr>
                                        <p:cTn id="28" dur="1000" fill="hold"/>
                                        <p:tgtEl>
                                          <p:spTgt spid="14">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14">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uiExpand="1" build="p"/>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Blue atom design templat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3">
          <a:schemeClr val="lt1"/>
        </a:lnRef>
        <a:fillRef idx="1">
          <a:schemeClr val="accent5"/>
        </a:fillRef>
        <a:effectRef idx="1">
          <a:schemeClr val="accent5"/>
        </a:effectRef>
        <a:fontRef idx="minor">
          <a:schemeClr val="lt1"/>
        </a:fontRef>
      </a:style>
    </a:spDef>
    <a:lnDef>
      <a:spPr>
        <a:ln>
          <a:solidFill>
            <a:schemeClr val="accent5"/>
          </a:solidFill>
        </a:ln>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square" rtlCol="0" anchor="ctr" anchorCtr="1">
        <a:spAutoFit/>
      </a:bodyPr>
      <a:lstStyle>
        <a:defPPr>
          <a:defRPr dirty="0" smtClean="0"/>
        </a:defPPr>
      </a:lstStyle>
    </a:txDef>
  </a:objectDefaults>
  <a:extraClrSchemeLst/>
  <a:extLst>
    <a:ext uri="{05A4C25C-085E-4340-85A3-A5531E510DB2}">
      <thm15:themeFamily xmlns:thm15="http://schemas.microsoft.com/office/thememl/2012/main" name="Blue atom design slides.potx" id="{20958743-FA80-43E5-9586-B48EF2BE42B5}" vid="{6B9132C0-2E4C-4DF6-B21A-C2322474BD21}"/>
    </a:ext>
  </a:extLst>
</a:theme>
</file>

<file path=ppt/theme/theme2.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049C11C-71DC-49B6-ACD8-27E3AE088D14}">
  <ds:schemaRefs>
    <ds:schemaRef ds:uri="http://schemas.microsoft.com/office/2006/documentManagement/types"/>
    <ds:schemaRef ds:uri="http://schemas.microsoft.com/office/2006/metadata/properties"/>
    <ds:schemaRef ds:uri="http://purl.org/dc/elements/1.1/"/>
    <ds:schemaRef ds:uri="http://schemas.openxmlformats.org/package/2006/metadata/core-properties"/>
    <ds:schemaRef ds:uri="http://schemas.microsoft.com/office/infopath/2007/PartnerControls"/>
    <ds:schemaRef ds:uri="http://purl.org/dc/terms/"/>
    <ds:schemaRef ds:uri="40262f94-9f35-4ac3-9a90-690165a166b7"/>
    <ds:schemaRef ds:uri="a4f35948-e619-41b3-aa29-22878b09cfd2"/>
    <ds:schemaRef ds:uri="http://www.w3.org/XML/1998/namespace"/>
    <ds:schemaRef ds:uri="http://purl.org/dc/dcmitype/"/>
  </ds:schemaRefs>
</ds:datastoreItem>
</file>

<file path=customXml/itemProps2.xml><?xml version="1.0" encoding="utf-8"?>
<ds:datastoreItem xmlns:ds="http://schemas.openxmlformats.org/officeDocument/2006/customXml" ds:itemID="{51F78577-2839-4BFF-9EC7-673BD8FEBD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875BD71-4A33-4FB7-88CA-777C4D9E6EE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Blue atom design slides</Template>
  <TotalTime>398</TotalTime>
  <Words>590</Words>
  <Application>Microsoft Office PowerPoint</Application>
  <PresentationFormat>Custom</PresentationFormat>
  <Paragraphs>60</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Century Gothic</vt:lpstr>
      <vt:lpstr>Times New Roman</vt:lpstr>
      <vt:lpstr>Blue atom design template</vt:lpstr>
      <vt:lpstr>PowerPoint Presentation</vt:lpstr>
      <vt:lpstr>1 Samuel 8:4-20</vt:lpstr>
      <vt:lpstr>“GIVE US A KING TO JUDGE US”</vt:lpstr>
      <vt:lpstr>ISRAEL WANTS A KING</vt:lpstr>
      <vt:lpstr>ISRAEL WANTS A KING</vt:lpstr>
      <vt:lpstr>ISRAEL WANTS A KING</vt:lpstr>
      <vt:lpstr>WHAT DID THEY GET WHEN THEY GOT SAUL?</vt:lpstr>
      <vt:lpstr>WHAT DID THEY GET WHEN THEY GOT SAUL?</vt:lpstr>
      <vt:lpstr>WHAT DID THEY GET WHEN THEY GOT SAUL?</vt:lpstr>
      <vt:lpstr>WHAT DID THEY GET WHEN THEY GOT SAUL?</vt:lpstr>
      <vt:lpstr>TODAY</vt:lpstr>
      <vt:lpstr>TODAY</vt:lpstr>
      <vt:lpstr>“give us something else, LORD!”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Gailen Evans</dc:creator>
  <cp:lastModifiedBy>Gailen Evans</cp:lastModifiedBy>
  <cp:revision>24</cp:revision>
  <dcterms:created xsi:type="dcterms:W3CDTF">2023-03-23T20:42:44Z</dcterms:created>
  <dcterms:modified xsi:type="dcterms:W3CDTF">2023-04-02T03:20:41Z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74069000</vt:r8>
  </property>
  <property fmtid="{D5CDD505-2E9C-101B-9397-08002B2CF9AE}" pid="3" name="HiddenCategoryTags">
    <vt:lpwstr/>
  </property>
  <property fmtid="{D5CDD505-2E9C-101B-9397-08002B2CF9AE}" pid="4" name="InternalTags">
    <vt:lpwstr/>
  </property>
  <property fmtid="{D5CDD505-2E9C-101B-9397-08002B2CF9AE}" pid="5" name="CategoryTags">
    <vt:lpwstr/>
  </property>
  <property fmtid="{D5CDD505-2E9C-101B-9397-08002B2CF9AE}" pid="6" name="Applications">
    <vt:lpwstr/>
  </property>
  <property fmtid="{D5CDD505-2E9C-101B-9397-08002B2CF9AE}" pid="7" name="CampaignTags">
    <vt:lpwstr/>
  </property>
  <property fmtid="{D5CDD505-2E9C-101B-9397-08002B2CF9AE}" pid="8" name="ScenarioTags">
    <vt:lpwstr/>
  </property>
  <property fmtid="{D5CDD505-2E9C-101B-9397-08002B2CF9AE}" pid="9" name="ContentTypeId">
    <vt:lpwstr>0x010100AA3F7D94069FF64A86F7DFF56D60E3BE</vt:lpwstr>
  </property>
  <property fmtid="{D5CDD505-2E9C-101B-9397-08002B2CF9AE}" pid="10" name="FeatureTags">
    <vt:lpwstr/>
  </property>
  <property fmtid="{D5CDD505-2E9C-101B-9397-08002B2CF9AE}" pid="11" name="LocalizationTags">
    <vt:lpwstr/>
  </property>
</Properties>
</file>